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1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93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53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0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9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4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02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83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32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4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CD12-8C97-4E15-B88C-57FD316A953B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4021-8D48-4B47-B460-69CB86D72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5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1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467"/>
          </a:xfrm>
        </p:spPr>
      </p:pic>
    </p:spTree>
    <p:extLst>
      <p:ext uri="{BB962C8B-B14F-4D97-AF65-F5344CB8AC3E}">
        <p14:creationId xmlns:p14="http://schemas.microsoft.com/office/powerpoint/2010/main" val="32053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911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45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56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維龍 高</dc:creator>
  <cp:lastModifiedBy>維龍 高</cp:lastModifiedBy>
  <cp:revision>2</cp:revision>
  <dcterms:created xsi:type="dcterms:W3CDTF">2021-08-16T11:15:37Z</dcterms:created>
  <dcterms:modified xsi:type="dcterms:W3CDTF">2021-08-16T11:16:28Z</dcterms:modified>
</cp:coreProperties>
</file>